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2"/>
    <p:sldId id="261" r:id="rId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3419" autoAdjust="0"/>
  </p:normalViewPr>
  <p:slideViewPr>
    <p:cSldViewPr snapToGrid="0">
      <p:cViewPr varScale="1">
        <p:scale>
          <a:sx n="71" d="100"/>
          <a:sy n="71" d="100"/>
        </p:scale>
        <p:origin x="12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78389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i="1" dirty="0" err="1" smtClean="0"/>
              <a:t>Répondez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en</a:t>
            </a:r>
            <a:r>
              <a:rPr lang="en-US" sz="4000" b="1" i="1" dirty="0" smtClean="0"/>
              <a:t> phrase </a:t>
            </a:r>
            <a:r>
              <a:rPr lang="en-US" sz="4000" b="1" i="1" dirty="0" err="1" smtClean="0"/>
              <a:t>complètes</a:t>
            </a:r>
            <a:endParaRPr sz="4000" b="1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fr-FR" sz="2800" dirty="0" smtClean="0">
                <a:solidFill>
                  <a:schemeClr val="tx1"/>
                </a:solidFill>
              </a:rPr>
              <a:t>Comment est-ce que Tyler </a:t>
            </a:r>
            <a:r>
              <a:rPr lang="fr-FR" sz="2800" u="sng" dirty="0" smtClean="0">
                <a:solidFill>
                  <a:schemeClr val="tx1"/>
                </a:solidFill>
              </a:rPr>
              <a:t>a su </a:t>
            </a:r>
            <a:r>
              <a:rPr lang="fr-FR" sz="2800" dirty="0" smtClean="0">
                <a:solidFill>
                  <a:schemeClr val="tx1"/>
                </a:solidFill>
              </a:rPr>
              <a:t>(</a:t>
            </a:r>
            <a:r>
              <a:rPr lang="fr-FR" sz="2800" i="1" dirty="0" err="1" smtClean="0">
                <a:solidFill>
                  <a:schemeClr val="tx1"/>
                </a:solidFill>
              </a:rPr>
              <a:t>found</a:t>
            </a:r>
            <a:r>
              <a:rPr lang="fr-FR" sz="2800" i="1" dirty="0" smtClean="0">
                <a:solidFill>
                  <a:schemeClr val="tx1"/>
                </a:solidFill>
              </a:rPr>
              <a:t> out</a:t>
            </a:r>
            <a:r>
              <a:rPr lang="fr-FR" sz="2800" dirty="0" smtClean="0">
                <a:solidFill>
                  <a:schemeClr val="tx1"/>
                </a:solidFill>
              </a:rPr>
              <a:t>) que sa mère avait disparu?</a:t>
            </a:r>
          </a:p>
          <a:p>
            <a:pPr>
              <a:buBlip>
                <a:blip r:embed="rId2"/>
              </a:buBlip>
            </a:pPr>
            <a:r>
              <a:rPr lang="fr-FR" sz="2800" dirty="0" smtClean="0">
                <a:solidFill>
                  <a:schemeClr val="tx1"/>
                </a:solidFill>
              </a:rPr>
              <a:t>Il y a combien de jours que Tyler n’a pas vu sa mère?</a:t>
            </a:r>
          </a:p>
          <a:p>
            <a:pPr>
              <a:buBlip>
                <a:blip r:embed="rId2"/>
              </a:buBlip>
            </a:pPr>
            <a:r>
              <a:rPr lang="fr-FR" sz="2800" dirty="0" smtClean="0">
                <a:solidFill>
                  <a:schemeClr val="tx1"/>
                </a:solidFill>
              </a:rPr>
              <a:t>Pourquoi est-ce que le père de Megan pense qu</a:t>
            </a:r>
            <a:r>
              <a:rPr lang="fr-FR" sz="2800" dirty="0" smtClean="0">
                <a:solidFill>
                  <a:schemeClr val="tx1"/>
                </a:solidFill>
              </a:rPr>
              <a:t>’il peut aider Tyler?  </a:t>
            </a:r>
          </a:p>
          <a:p>
            <a:r>
              <a:rPr lang="fr-FR" sz="2800" dirty="0" smtClean="0">
                <a:solidFill>
                  <a:schemeClr val="tx1"/>
                </a:solidFill>
              </a:rPr>
              <a:t>Qu’est-ce que Tyler a donné au père de Megan?  </a:t>
            </a:r>
            <a:r>
              <a:rPr lang="fr-FR" sz="2800" dirty="0" smtClean="0">
                <a:solidFill>
                  <a:schemeClr val="tx1"/>
                </a:solidFill>
              </a:rPr>
              <a:t>Et quelles informations/description est-ce que Tyler a donné le père de Megan? </a:t>
            </a:r>
            <a:endParaRPr lang="fr-FR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CHAPITRE 7</a:t>
            </a:r>
            <a:endParaRPr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“3 column notes”  :  Choose 8 quotes from the </a:t>
            </a:r>
            <a:r>
              <a:rPr lang="en-US" dirty="0" smtClean="0">
                <a:solidFill>
                  <a:schemeClr val="tx1"/>
                </a:solidFill>
              </a:rPr>
              <a:t>chapter and follow the directions on the handout</a:t>
            </a:r>
            <a:endParaRPr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13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</TotalTime>
  <Words>89</Words>
  <Application>Microsoft Office PowerPoint</Application>
  <PresentationFormat>Custom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Futura Condensed</vt:lpstr>
      <vt:lpstr>Gill Sans</vt:lpstr>
      <vt:lpstr>Lucida Grande</vt:lpstr>
      <vt:lpstr>White</vt:lpstr>
      <vt:lpstr>LA CLOCHETTE Répondez en phrase complètes</vt:lpstr>
      <vt:lpstr>CHAPITRE 7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13</cp:revision>
  <dcterms:modified xsi:type="dcterms:W3CDTF">2017-03-02T13:47:26Z</dcterms:modified>
</cp:coreProperties>
</file>